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3366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82" d="100"/>
          <a:sy n="82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181DDC-EBD0-4945-9DF2-6A1D594D8D93}" type="datetimeFigureOut">
              <a:rPr lang="en-US" smtClean="0"/>
              <a:pPr/>
              <a:t>5/5/2011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55C335-2E60-43D6-8889-6FB51B53541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Lebron James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Malik Ford</a:t>
            </a:r>
            <a:endParaRPr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and where James was born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born the 30</a:t>
            </a:r>
            <a:r>
              <a:rPr lang="en-US" baseline="30000" dirty="0" smtClean="0"/>
              <a:t>th</a:t>
            </a:r>
            <a:r>
              <a:rPr lang="en-US" dirty="0" smtClean="0"/>
              <a:t> of December in 1984.</a:t>
            </a:r>
          </a:p>
          <a:p>
            <a:r>
              <a:rPr lang="en-US" dirty="0" err="1" smtClean="0"/>
              <a:t>Lebron’s</a:t>
            </a:r>
            <a:r>
              <a:rPr lang="en-US" dirty="0" smtClean="0"/>
              <a:t> birthday was in Akron, Ohio.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Gloria James (mom)</a:t>
            </a:r>
          </a:p>
          <a:p>
            <a:r>
              <a:rPr lang="en-US" dirty="0" smtClean="0"/>
              <a:t>Anthony McClelland (dad)</a:t>
            </a:r>
          </a:p>
          <a:p>
            <a:r>
              <a:rPr lang="en-US" dirty="0" smtClean="0"/>
              <a:t>Aaron Gamble (half brother)</a:t>
            </a:r>
          </a:p>
          <a:p>
            <a:r>
              <a:rPr lang="en-US" dirty="0" smtClean="0"/>
              <a:t>Savannah Brinson (wife) </a:t>
            </a:r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very poor.</a:t>
            </a:r>
          </a:p>
          <a:p>
            <a:r>
              <a:rPr lang="en-US" dirty="0" smtClean="0"/>
              <a:t>He did not have a great childhood.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Lebron has won 289 basketball games.</a:t>
            </a:r>
          </a:p>
          <a:p>
            <a:r>
              <a:rPr lang="en-US" dirty="0" smtClean="0"/>
              <a:t>They call him King James.</a:t>
            </a:r>
          </a:p>
          <a:p>
            <a:r>
              <a:rPr lang="en-US" dirty="0" smtClean="0"/>
              <a:t>In 2003 he had the worst record in the NBA.</a:t>
            </a:r>
          </a:p>
          <a:p>
            <a:r>
              <a:rPr lang="en-US" dirty="0" smtClean="0"/>
              <a:t>He traded to the Miami Heat with Dwayne Wade.</a:t>
            </a:r>
          </a:p>
          <a:p>
            <a:r>
              <a:rPr lang="en-US" dirty="0" smtClean="0"/>
              <a:t>He is known for guard for the Miami Heat.</a:t>
            </a:r>
          </a:p>
          <a:p>
            <a:r>
              <a:rPr lang="en-US" dirty="0" smtClean="0"/>
              <a:t>Lebron is a superstar.</a:t>
            </a:r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114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Lebron James </vt:lpstr>
      <vt:lpstr>When and where James was born</vt:lpstr>
      <vt:lpstr>Family</vt:lpstr>
      <vt:lpstr>Childhood</vt:lpstr>
      <vt:lpstr>NBA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Lebron James </dc:title>
  <dc:creator>mbsharp</dc:creator>
  <cp:lastModifiedBy>Lakeview School District</cp:lastModifiedBy>
  <cp:revision>7</cp:revision>
  <dcterms:created xsi:type="dcterms:W3CDTF">2011-04-29T13:26:51Z</dcterms:created>
  <dcterms:modified xsi:type="dcterms:W3CDTF">2011-05-05T18:24:31Z</dcterms:modified>
</cp:coreProperties>
</file>